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58" d="100"/>
          <a:sy n="58" d="100"/>
        </p:scale>
        <p:origin x="-928" y="-96"/>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"This company is the property...".</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is "0644".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a:t>
            </a:r>
            <a:r>
              <a:rPr lang="en-US" sz="2300" dirty="0" err="1"/>
              <a:t>log_level</a:t>
            </a:r>
            <a:r>
              <a:rPr lang="en-US" sz="2300" dirty="0"/>
              <a:t>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smtClean="0">
                <a:latin typeface="Courier New" panose="02070309020205020404" pitchFamily="49" charset="0"/>
              </a:rPr>
              <a:t>"httpd</a:t>
            </a:r>
            <a:r>
              <a:rPr lang="en-US" dirty="0">
                <a:latin typeface="Courier New" panose="02070309020205020404" pitchFamily="49" charset="0"/>
              </a:rPr>
              <a:t>"</a:t>
            </a: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"httpd" 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err="1">
                <a:latin typeface="Courier New" panose="02070309020205020404" pitchFamily="49" charset="0"/>
              </a:rPr>
              <a:t>ntp</a:t>
            </a:r>
            <a:r>
              <a:rPr lang="en-US" dirty="0">
                <a:latin typeface="Courier New" panose="02070309020205020404" pitchFamily="49" charset="0"/>
              </a:rPr>
              <a:t>" 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err="1"/>
              <a:t>ntp</a:t>
            </a:r>
            <a:r>
              <a:rPr lang="en-US" sz="3700" dirty="0"/>
              <a:t>" 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"/etc/</a:t>
            </a:r>
            <a:r>
              <a:rPr lang="en-US" dirty="0" err="1">
                <a:latin typeface="Courier New" panose="02070309020205020404" pitchFamily="49" charset="0"/>
              </a:rPr>
              <a:t>motd</a:t>
            </a:r>
            <a:r>
              <a:rPr lang="en-US" dirty="0">
                <a:latin typeface="Courier New" panose="02070309020205020404" pitchFamily="49" charset="0"/>
              </a:rPr>
              <a:t>" do</a:t>
            </a:r>
          </a:p>
          <a:p>
            <a:r>
              <a:rPr lang="en-US" dirty="0">
                <a:latin typeface="Courier New" panose="02070309020205020404" pitchFamily="49" charset="0"/>
              </a:rPr>
              <a:t>  content "This company is the property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"/etc/</a:t>
            </a:r>
            <a:r>
              <a:rPr lang="en-US" sz="3700" dirty="0" err="1"/>
              <a:t>motd</a:t>
            </a:r>
            <a:r>
              <a:rPr lang="en-US" sz="3700" dirty="0"/>
              <a:t>" is created with content "This company is the property ..."</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err="1">
                <a:latin typeface="Courier New" panose="02070309020205020404" pitchFamily="49" charset="0"/>
              </a:rPr>
              <a:t>etc</a:t>
            </a:r>
            <a:r>
              <a:rPr lang="en-US" dirty="0">
                <a:latin typeface="Courier New" panose="02070309020205020404" pitchFamily="49" charset="0"/>
              </a:rPr>
              <a:t>/</a:t>
            </a:r>
            <a:r>
              <a:rPr lang="en-US" dirty="0" err="1">
                <a:latin typeface="Courier New" panose="02070309020205020404" pitchFamily="49" charset="0"/>
              </a:rPr>
              <a:t>php.ini.default</a:t>
            </a:r>
            <a:r>
              <a:rPr lang="en-US" dirty="0">
                <a:latin typeface="Courier New" panose="02070309020205020404" pitchFamily="49" charset="0"/>
              </a:rPr>
              <a:t>" 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err="1" smtClean="0"/>
              <a:t>etc</a:t>
            </a:r>
            <a:r>
              <a:rPr lang="en-US" sz="3700" dirty="0" smtClean="0"/>
              <a:t>/</a:t>
            </a:r>
            <a:r>
              <a:rPr lang="en-US" sz="3700" dirty="0" err="1" smtClean="0"/>
              <a:t>php.ini.default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a:t>
            </a:r>
            <a:r>
              <a:rPr lang="en-US" sz="2300" dirty="0" err="1"/>
              <a:t>log_level</a:t>
            </a:r>
            <a:r>
              <a:rPr lang="en-US" sz="2300" dirty="0"/>
              <a:t>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a:t>
            </a:r>
            <a:r>
              <a:rPr lang="en-US" sz="2300" dirty="0" err="1"/>
              <a:t>log_level</a:t>
            </a:r>
            <a:r>
              <a:rPr lang="en-US" sz="2300" dirty="0"/>
              <a:t>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en-US" dirty="0" err="1" smtClean="0">
                <a:latin typeface="Courier New" panose="02070309020205020404" pitchFamily="49" charset="0"/>
                <a:cs typeface="Courier New" panose="02070309020205020404" pitchFamily="49" charset="0"/>
              </a:rPr>
              <a:t>hello.txt</a:t>
            </a:r>
            <a:r>
              <a:rPr lang="en-US" dirty="0" smtClean="0">
                <a:latin typeface="Courier New" panose="02070309020205020404" pitchFamily="49" charset="0"/>
                <a:cs typeface="Courier New" panose="02070309020205020404" pitchFamily="49" charset="0"/>
              </a:rPr>
              <a:t>" do</a:t>
            </a:r>
          </a:p>
          <a:p>
            <a:r>
              <a:rPr lang="en-US" dirty="0" smtClean="0">
                <a:latin typeface="Courier New" panose="02070309020205020404" pitchFamily="49" charset="0"/>
                <a:cs typeface="Courier New" panose="02070309020205020404" pitchFamily="49" charset="0"/>
              </a:rPr>
              <a:t>  content "Hello, world!"</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"hello.txt"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en-US" sz="2700" dirty="0">
                <a:solidFill>
                  <a:srgbClr val="3E4346"/>
                </a:solidFill>
              </a:rPr>
              <a:t>"Hello, world!", </a:t>
            </a:r>
            <a:r>
              <a:rPr lang="en-US" sz="2700" dirty="0">
                <a:solidFill>
                  <a:srgbClr val="3E4346"/>
                </a:solidFill>
                <a:cs typeface="Courier New" panose="02070309020205020404" pitchFamily="49" charset="0"/>
              </a:rPr>
              <a:t>mode</a:t>
            </a:r>
            <a:r>
              <a:rPr lang="en-US" sz="2700" dirty="0">
                <a:solidFill>
                  <a:srgbClr val="3E4346"/>
                </a:solidFill>
              </a:rPr>
              <a:t> "0644", </a:t>
            </a:r>
            <a:r>
              <a:rPr lang="en-US" sz="2700" dirty="0">
                <a:solidFill>
                  <a:srgbClr val="3E4346"/>
                </a:solidFill>
                <a:cs typeface="Courier New" panose="02070309020205020404" pitchFamily="49" charset="0"/>
              </a:rPr>
              <a:t>owner</a:t>
            </a:r>
            <a:r>
              <a:rPr lang="en-US" sz="2700" dirty="0">
                <a:solidFill>
                  <a:srgbClr val="3E4346"/>
                </a:solidFill>
              </a:rPr>
              <a:t> is "root", and </a:t>
            </a:r>
            <a:r>
              <a:rPr lang="en-US" sz="2700" dirty="0">
                <a:solidFill>
                  <a:srgbClr val="3E4346"/>
                </a:solidFill>
                <a:cs typeface="Courier New" panose="02070309020205020404" pitchFamily="49" charset="0"/>
              </a:rPr>
              <a:t>group</a:t>
            </a:r>
            <a:r>
              <a:rPr lang="en-US" sz="2700" dirty="0">
                <a:solidFill>
                  <a:srgbClr val="3E4346"/>
                </a:solidFill>
              </a:rPr>
              <a:t> is "root".</a:t>
            </a: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a:bodyPr>
          <a:lstStyle/>
          <a:p>
            <a:r>
              <a:rPr lang="en-US" sz="3700" dirty="0"/>
              <a:t>The default action is to create (not necessary to define it).</a:t>
            </a:r>
          </a:p>
          <a:p>
            <a:endParaRPr lang="en-US" sz="3700" dirty="0"/>
          </a:p>
          <a:p>
            <a:r>
              <a:rPr lang="en-US" sz="3700" dirty="0"/>
              <a:t>The default mode is "0644".</a:t>
            </a:r>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"nano"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"tree" 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err="1">
                <a:solidFill>
                  <a:srgbClr val="3E4346"/>
                </a:solidFill>
              </a:rPr>
              <a:t>etc</a:t>
            </a:r>
            <a:r>
              <a:rPr lang="en-US" sz="2700" dirty="0">
                <a:solidFill>
                  <a:srgbClr val="3E4346"/>
                </a:solidFill>
              </a:rPr>
              <a:t>/</a:t>
            </a:r>
            <a:r>
              <a:rPr lang="en-US" sz="2700" dirty="0" err="1">
                <a:solidFill>
                  <a:srgbClr val="3E4346"/>
                </a:solidFill>
              </a:rPr>
              <a:t>motd</a:t>
            </a:r>
            <a:r>
              <a:rPr lang="en-US" sz="2700" dirty="0">
                <a:solidFill>
                  <a:srgbClr val="3E4346"/>
                </a:solidFill>
              </a:rPr>
              <a:t>" is created with the </a:t>
            </a:r>
            <a:r>
              <a:rPr lang="en-US" sz="2700" dirty="0">
                <a:solidFill>
                  <a:srgbClr val="3E4346"/>
                </a:solidFill>
                <a:cs typeface="Courier New" panose="02070309020205020404" pitchFamily="49" charset="0"/>
              </a:rPr>
              <a:t>content</a:t>
            </a:r>
            <a:r>
              <a:rPr lang="en-US" sz="2700" dirty="0">
                <a:solidFill>
                  <a:srgbClr val="3E4346"/>
                </a:solidFill>
              </a:rPr>
              <a:t> "Property of ..."</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en-US" sz="3700" dirty="0" smtClean="0"/>
              <a:t>"nano" </a:t>
            </a:r>
            <a:r>
              <a:rPr lang="en-US" sz="3700" dirty="0"/>
              <a:t>is installed.</a:t>
            </a:r>
          </a:p>
          <a:p>
            <a:endParaRPr lang="en-US" sz="3700" dirty="0"/>
          </a:p>
          <a:p>
            <a:r>
              <a:rPr lang="en-US" sz="3700" dirty="0"/>
              <a:t>The package named </a:t>
            </a:r>
            <a:r>
              <a:rPr lang="en-US" sz="3700" dirty="0" smtClean="0"/>
              <a:t>"tree" </a:t>
            </a:r>
            <a:r>
              <a:rPr lang="en-US" sz="3700" dirty="0"/>
              <a:t>is installed.</a:t>
            </a:r>
          </a:p>
          <a:p>
            <a:endParaRPr lang="en-US" sz="3700" dirty="0"/>
          </a:p>
          <a:p>
            <a:r>
              <a:rPr lang="en-US" sz="3700" dirty="0"/>
              <a:t>The file named "/</a:t>
            </a:r>
            <a:r>
              <a:rPr lang="en-US" sz="3700" dirty="0" err="1"/>
              <a:t>etc</a:t>
            </a:r>
            <a:r>
              <a:rPr lang="en-US" sz="3700" dirty="0"/>
              <a:t>/</a:t>
            </a:r>
            <a:r>
              <a:rPr lang="en-US" sz="3700" dirty="0" err="1"/>
              <a:t>motd</a:t>
            </a:r>
            <a:r>
              <a:rPr lang="en-US" sz="3700" dirty="0"/>
              <a:t>" is created with the content "Property of ...".</a:t>
            </a:r>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examples resources 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nano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vim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a:t>
            </a:r>
            <a:r>
              <a:rPr lang="en-US" dirty="0" err="1"/>
              <a:t>usr</a:t>
            </a:r>
            <a:r>
              <a:rPr lang="en-US" dirty="0"/>
              <a:t>/bin/which: no emacs in (/</a:t>
            </a:r>
            <a:r>
              <a:rPr lang="en-US" dirty="0" err="1"/>
              <a:t>usr</a:t>
            </a:r>
            <a:r>
              <a:rPr lang="en-US" dirty="0"/>
              <a:t>/local/bin:/bin:/</a:t>
            </a:r>
            <a:r>
              <a:rPr lang="en-US" dirty="0" err="1"/>
              <a:t>usr</a:t>
            </a:r>
            <a:r>
              <a:rPr lang="en-US" dirty="0"/>
              <a:t>/bin:/</a:t>
            </a:r>
            <a:r>
              <a:rPr lang="en-US" dirty="0" err="1"/>
              <a:t>usr</a:t>
            </a:r>
            <a:r>
              <a:rPr lang="en-US" dirty="0"/>
              <a:t>/local/</a:t>
            </a:r>
            <a:r>
              <a:rPr lang="en-US" dirty="0" err="1"/>
              <a:t>sbin</a:t>
            </a:r>
            <a:r>
              <a:rPr lang="en-US" dirty="0"/>
              <a:t>:/</a:t>
            </a:r>
            <a:r>
              <a:rPr lang="en-US" dirty="0" err="1"/>
              <a:t>usr</a:t>
            </a:r>
            <a:r>
              <a:rPr lang="en-US" dirty="0"/>
              <a:t>/</a:t>
            </a:r>
            <a:r>
              <a:rPr lang="en-US" dirty="0" err="1"/>
              <a:t>sbin</a:t>
            </a:r>
            <a:r>
              <a:rPr lang="en-US" dirty="0"/>
              <a:t>:/</a:t>
            </a:r>
            <a:r>
              <a:rPr lang="en-US" dirty="0" err="1"/>
              <a:t>sbin</a:t>
            </a:r>
            <a:r>
              <a:rPr lang="en-US" dirty="0"/>
              <a:t>:/home/chef/bin)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14341</TotalTime>
  <Words>4827</Words>
  <Application>Microsoft Macintosh PowerPoint</Application>
  <PresentationFormat>Custom</PresentationFormat>
  <Paragraphs>594</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Rebekah Everest</cp:lastModifiedBy>
  <cp:revision>1842</cp:revision>
  <cp:lastPrinted>2015-02-07T23:49:10Z</cp:lastPrinted>
  <dcterms:created xsi:type="dcterms:W3CDTF">2012-09-13T17:36:07Z</dcterms:created>
  <dcterms:modified xsi:type="dcterms:W3CDTF">2015-10-06T17:39:42Z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